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6"/>
  </p:notesMasterIdLst>
  <p:sldIdLst>
    <p:sldId id="256" r:id="rId2"/>
    <p:sldId id="257" r:id="rId3"/>
    <p:sldId id="258" r:id="rId4"/>
    <p:sldId id="259" r:id="rId5"/>
    <p:sldId id="260" r:id="rId6"/>
    <p:sldId id="261" r:id="rId7"/>
    <p:sldId id="319" r:id="rId8"/>
    <p:sldId id="263" r:id="rId9"/>
    <p:sldId id="262" r:id="rId10"/>
    <p:sldId id="264" r:id="rId11"/>
    <p:sldId id="265" r:id="rId12"/>
    <p:sldId id="266" r:id="rId13"/>
    <p:sldId id="267" r:id="rId14"/>
    <p:sldId id="268" r:id="rId15"/>
    <p:sldId id="269" r:id="rId16"/>
    <p:sldId id="270" r:id="rId17"/>
    <p:sldId id="271" r:id="rId18"/>
    <p:sldId id="272" r:id="rId19"/>
    <p:sldId id="287"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5714"/>
  </p:normalViewPr>
  <p:slideViewPr>
    <p:cSldViewPr snapToGrid="0">
      <p:cViewPr varScale="1">
        <p:scale>
          <a:sx n="148" d="100"/>
          <a:sy n="148"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con entrega a 7 días posteriores de cuando fue presentado. </a:t>
          </a:r>
          <a:r>
            <a:rPr lang="es-ES_tradnl" b="0" noProof="0" dirty="0"/>
            <a:t>Los trabajos pueden ser grupales  (máximo 6 personas) o individuales</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b="0" noProof="0" dirty="0"/>
            <a:t>La entrega es por correo electrónico o formulario de Google, ya sea el envío del contenido o el link a repositorio (de GitHub o </a:t>
          </a:r>
          <a:r>
            <a:rPr lang="es-ES_tradnl" b="0" noProof="0" dirty="0" err="1"/>
            <a:t>GitLab</a:t>
          </a:r>
          <a:r>
            <a:rPr lang="es-ES_tradnl" b="0" noProof="0" dirty="0"/>
            <a:t>) con el trabajo.</a:t>
          </a:r>
          <a:endParaRPr lang="es-ES_tradnl" noProof="0"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https://github.com/FIUBA-Posgrado-Inteligencia-Artificial/intro_ia/blob/main/CriteriosAprobacion.md</a:t>
          </a:r>
          <a:endParaRPr lang="en-US" dirty="0"/>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con entrega a 7 días posteriores de cuando fue presentado. </a:t>
          </a:r>
          <a:r>
            <a:rPr lang="es-ES_tradnl" sz="1500" b="0" kern="1200" noProof="0" dirty="0"/>
            <a:t>Los trabajos pueden ser grupales  (máximo 6 personas) o individuales</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b="0" kern="1200" noProof="0" dirty="0"/>
            <a:t>La entrega es por correo electrónico o formulario de Google, ya sea el envío del contenido o el link a repositorio (de GitHub o </a:t>
          </a:r>
          <a:r>
            <a:rPr lang="es-ES_tradnl" sz="1500" b="0" kern="1200" noProof="0" dirty="0" err="1"/>
            <a:t>GitLab</a:t>
          </a:r>
          <a:r>
            <a:rPr lang="es-ES_tradnl" sz="1500" b="0" kern="1200" noProof="0" dirty="0"/>
            <a:t>) con el trabajo.</a:t>
          </a:r>
          <a:endParaRPr lang="es-ES_tradnl" sz="1500" kern="1200" noProof="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https://github.com/FIUBA-Posgrado-Inteligencia-Artificial/intro_ia/blob/main/CriteriosAprobacion.md</a:t>
          </a:r>
          <a:endParaRPr lang="en-US" sz="1500" kern="1200" dirty="0"/>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88678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scord.gg/YzV2rxGzqY"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22</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24</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lstStyle/>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3"/>
              </a:rPr>
              <a:t>https://discord.gg/YzV2rxGzqY</a:t>
            </a:r>
            <a:endParaRPr lang="es-ES_tradnl" dirty="0"/>
          </a:p>
          <a:p>
            <a:pPr marL="0" indent="0">
              <a:buNone/>
            </a:pPr>
            <a:r>
              <a:rPr lang="es-ES_tradnl" b="1" dirty="0"/>
              <a:t>Correo</a:t>
            </a:r>
          </a:p>
          <a:p>
            <a:pPr lvl="1"/>
            <a:r>
              <a:rPr lang="es-ES_tradnl" dirty="0"/>
              <a:t>Facundo Adrián Lucianna: </a:t>
            </a:r>
            <a:r>
              <a:rPr lang="es-ES_tradnl" dirty="0">
                <a:hlinkClick r:id="rId4"/>
              </a:rPr>
              <a:t>facundolucianna@gmail.com</a:t>
            </a: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894432140"/>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endParaRPr lang="es-ES_tradnl"/>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61</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6428</TotalTime>
  <Words>5790</Words>
  <Application>Microsoft Macintosh PowerPoint</Application>
  <PresentationFormat>Widescreen</PresentationFormat>
  <Paragraphs>572</Paragraphs>
  <Slides>64</Slides>
  <Notes>50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28</cp:revision>
  <dcterms:created xsi:type="dcterms:W3CDTF">2024-01-28T21:07:34Z</dcterms:created>
  <dcterms:modified xsi:type="dcterms:W3CDTF">2024-03-01T15:18:47Z</dcterms:modified>
</cp:coreProperties>
</file>